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04927-7A45-4629-997F-8649750D53ED}" v="12" dt="2018-10-08T15:18:12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208E2-C30F-43EE-A810-230F537E8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510" y="2404534"/>
            <a:ext cx="9178290" cy="1646302"/>
          </a:xfrm>
        </p:spPr>
        <p:txBody>
          <a:bodyPr/>
          <a:lstStyle/>
          <a:p>
            <a:r>
              <a:rPr lang="en-US" sz="8000" dirty="0"/>
              <a:t>Foundation Awards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AD2CE-BF0A-49A7-BA60-2469086F3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2014-2018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A02A8F-828E-4C0E-AAC6-32B7F336D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720" y="317754"/>
            <a:ext cx="1640428" cy="23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1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CA62-7337-4A7B-B9E8-7E92B0C66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Chronic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90EBD-8A6E-41CC-BC82-FFA97C5BBD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$775,646</a:t>
            </a:r>
          </a:p>
        </p:txBody>
      </p:sp>
    </p:spTree>
    <p:extLst>
      <p:ext uri="{BB962C8B-B14F-4D97-AF65-F5344CB8AC3E}">
        <p14:creationId xmlns:p14="http://schemas.microsoft.com/office/powerpoint/2010/main" val="401886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506C-347A-4D83-8317-23DBF81FF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Healthy Eating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4D12E-03B8-46A1-9D8B-A24FB22832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$1,527,951.78</a:t>
            </a:r>
          </a:p>
        </p:txBody>
      </p:sp>
    </p:spTree>
    <p:extLst>
      <p:ext uri="{BB962C8B-B14F-4D97-AF65-F5344CB8AC3E}">
        <p14:creationId xmlns:p14="http://schemas.microsoft.com/office/powerpoint/2010/main" val="1867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DF545-8333-43A1-9D91-42840597D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Active Living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10972-F4BC-4B07-9FB9-7AF4872E93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$5,657,487.81</a:t>
            </a:r>
          </a:p>
        </p:txBody>
      </p:sp>
    </p:spTree>
    <p:extLst>
      <p:ext uri="{BB962C8B-B14F-4D97-AF65-F5344CB8AC3E}">
        <p14:creationId xmlns:p14="http://schemas.microsoft.com/office/powerpoint/2010/main" val="96732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672BA-62FC-454F-BA1F-BD7B40B056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Substance Use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823A5-05D4-4F63-844B-0219D814A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$247,000</a:t>
            </a:r>
          </a:p>
        </p:txBody>
      </p:sp>
    </p:spTree>
    <p:extLst>
      <p:ext uri="{BB962C8B-B14F-4D97-AF65-F5344CB8AC3E}">
        <p14:creationId xmlns:p14="http://schemas.microsoft.com/office/powerpoint/2010/main" val="17227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40BD-6102-47D4-820E-9A0CBDCF7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212" y="2460036"/>
            <a:ext cx="9244883" cy="1590796"/>
          </a:xfrm>
        </p:spPr>
        <p:txBody>
          <a:bodyPr/>
          <a:lstStyle/>
          <a:p>
            <a:r>
              <a:rPr lang="en-US" sz="6000" dirty="0"/>
              <a:t>Total Awards   2014-2018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23FF4-A9E5-4E5A-A562-C08F8AB8B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US" sz="6000" dirty="0"/>
              <a:t>$8,208,085.59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F1E811-9D0C-4535-B9A6-90C56371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720" y="266238"/>
            <a:ext cx="1545922" cy="219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502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24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Foundation Awards</vt:lpstr>
      <vt:lpstr>Chronic Disease</vt:lpstr>
      <vt:lpstr>Healthy Eating</vt:lpstr>
      <vt:lpstr>Active Living</vt:lpstr>
      <vt:lpstr>Substance Use </vt:lpstr>
      <vt:lpstr>Total Awards   2014-2018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Awards</dc:title>
  <dc:creator>Jill Miracle</dc:creator>
  <cp:lastModifiedBy>Jill Miracle</cp:lastModifiedBy>
  <cp:revision>2</cp:revision>
  <cp:lastPrinted>2018-10-05T16:09:21Z</cp:lastPrinted>
  <dcterms:created xsi:type="dcterms:W3CDTF">2018-10-05T15:58:35Z</dcterms:created>
  <dcterms:modified xsi:type="dcterms:W3CDTF">2018-10-08T15:18:12Z</dcterms:modified>
</cp:coreProperties>
</file>